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6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8A58-2980-6829-65A9-ED2700E68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FC04DB-F61F-DAA1-0C41-38B542918F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0D57F-E9D1-595F-3E47-4E586C22B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8D9A-82C9-4FF7-BF50-72AC54DF5A51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3BAF4-2033-DAEE-DB6F-7F646396D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D200E-7FD0-F6E5-0F6C-2F273F1B5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1A9E-7996-45CA-9BA3-B5E9664F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4B51-4D04-72F4-E725-1EF0956C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F26C8-95F8-8FA1-AF7B-1E74DC83B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622AA-A3F6-4F11-6CAA-CC4B9753F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8D9A-82C9-4FF7-BF50-72AC54DF5A51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25ECC-64E1-A215-8852-5C096FF2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57C69-1FB7-97A7-00F4-8217E558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1A9E-7996-45CA-9BA3-B5E9664F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5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C87419-05A5-3B1F-2359-BB2FCBB41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53E725-8AEB-C80A-E57C-3FE31D810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F8C4E-E014-24D3-CF2D-4307484AB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8D9A-82C9-4FF7-BF50-72AC54DF5A51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B6891-4C71-0653-0421-09E58BC2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35CBC-52CF-98C2-3507-059C32397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1A9E-7996-45CA-9BA3-B5E9664F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3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D474A-6586-3304-AE4B-5C76719EE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E06D7-91ED-A6FA-15DD-AFA22A68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E7E48-1412-738F-2834-AD744FF4F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8D9A-82C9-4FF7-BF50-72AC54DF5A51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BA036-4AAC-508A-2181-69B27DF94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EEFAE-31EA-5366-E520-B9E7168E6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1A9E-7996-45CA-9BA3-B5E9664F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195A-89BA-7701-B82F-FC17317E4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DED53-EDB3-DA13-4898-FC6AF693F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B8690-47FA-1E56-F513-B2BC13D11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8D9A-82C9-4FF7-BF50-72AC54DF5A51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B99C1-559E-E05C-4C4A-C65C5154C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23129-A1C0-B5AE-01F5-B8E589F6E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1A9E-7996-45CA-9BA3-B5E9664F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9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0D893-DE9A-3644-AF66-3F92E468B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7D894-1BCA-C28D-AA57-A10F112D6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832FB-C682-7D04-70F3-0E331C79C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6886C-4E8B-22D5-3940-8CD312853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8D9A-82C9-4FF7-BF50-72AC54DF5A51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26C541-0BE7-2E4B-FDAE-3E11A757E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41F98-7F64-4AA0-C11D-685A24BD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1A9E-7996-45CA-9BA3-B5E9664F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3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412E1-D257-AE3B-D794-E2719C1AA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0B99B-F38B-DA13-2B0E-04B43E49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E184D-C2FD-F296-F218-8BC957B3B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9F534C-3F4B-7DE6-3468-82625B450A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D69C89-E462-5CD5-05A9-7326B2740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954B27-7816-1B43-150D-2F8396446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8D9A-82C9-4FF7-BF50-72AC54DF5A51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0E3DE7-218A-9AF3-36A4-308B8BB1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E0FFBD-80B8-574B-E56E-2C06E8E5D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1A9E-7996-45CA-9BA3-B5E9664F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0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EFE72-FAF4-87E4-6DF4-7E711A25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9D7C2-7993-A41E-F42C-792707F0E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8D9A-82C9-4FF7-BF50-72AC54DF5A51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A87B8-5C65-175C-548B-066B8B0CD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0DA03-6B8E-CC5C-7CF5-362AEBCDF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1A9E-7996-45CA-9BA3-B5E9664F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8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01B8E1-E7C0-CECB-9DE5-A800E8417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8D9A-82C9-4FF7-BF50-72AC54DF5A51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6C92EB-F1EE-6BE1-680D-D418AAB49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33519-7C4E-080B-F560-011DB3DF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1A9E-7996-45CA-9BA3-B5E9664F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8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B831E-ADB7-BC32-AFBE-F792B7A2C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6C634-7842-03A8-526C-006449CB4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7C5895-6C15-4A83-BF8E-4FF066851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62C11-A0FF-EDE9-FB7B-7E82C7B00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8D9A-82C9-4FF7-BF50-72AC54DF5A51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5C870-6FE2-0846-331E-B776A1E18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78408-8BDF-909B-4F17-9B643485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1A9E-7996-45CA-9BA3-B5E9664F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8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02BCF-0D13-3103-C966-99EB24DF5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4B76DF-C103-E0B7-F9DC-4169EEA71A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E190C-4E9C-3CFC-E6FB-47534799A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F065D-1B29-E9F9-6269-E5B0E3971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8D9A-82C9-4FF7-BF50-72AC54DF5A51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88123-C689-1469-57B1-565750EDC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B5775-9606-9FDC-D0A7-86C576A6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61A9E-7996-45CA-9BA3-B5E9664F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1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4E9D3-571B-A37A-1F93-CBAF03DE5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51CD2-9493-C4F1-0C22-D3248A069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8C3D4-3A63-5E81-9495-1451E086E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58D9A-82C9-4FF7-BF50-72AC54DF5A51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F8ADC-A1B8-8ACE-23A9-62C310BC40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8A2CB-7988-1E82-D7E4-0CD3C55EC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61A9E-7996-45CA-9BA3-B5E9664FB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3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0095E-4AAA-8959-2F5A-BCADBE418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4270AB-2D83-1A53-CE2C-543AE9805D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AFF1D0-F4FB-E1D4-92AF-4D0BE3487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1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6D72B-5475-AE4C-F2F2-ECC56F654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A34CD-8638-F5D3-DB05-1908FB19B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4A0C9-66E6-4088-B19A-652A6A56C3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CD9542-D9DC-5ED0-5E7C-6952E601C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51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D53BE-8357-E1CC-5DDF-8A96345AF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A81EC-A56C-48F1-FA32-436D332AA5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EBB65C-D8A9-173F-8652-FB0E120D1E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80BAEC-1B67-BA10-FD9F-DD8331B39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7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3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01F87-558C-9433-B384-FE94912C9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EFB8B-D280-934B-13D1-B4A57A2806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8A78D9-82BA-4EF1-87D7-1A79102A1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A27543-A018-2BC5-DBA4-E4DE4860C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36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yoga andriyan</dc:creator>
  <cp:lastModifiedBy>yoga andriyan</cp:lastModifiedBy>
  <cp:revision>1</cp:revision>
  <dcterms:created xsi:type="dcterms:W3CDTF">2025-04-12T05:40:34Z</dcterms:created>
  <dcterms:modified xsi:type="dcterms:W3CDTF">2025-04-12T05:41:00Z</dcterms:modified>
</cp:coreProperties>
</file>